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6" r:id="rId2"/>
    <p:sldId id="357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A8246E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6404" autoAdjust="0"/>
  </p:normalViewPr>
  <p:slideViewPr>
    <p:cSldViewPr>
      <p:cViewPr>
        <p:scale>
          <a:sx n="100" d="100"/>
          <a:sy n="100" d="100"/>
        </p:scale>
        <p:origin x="-378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0"/>
            <a:ext cx="2154153" cy="9397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927278" cy="857238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МБОУ «АСОШ №1 им.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Мероприятия в рамках Года родных языков и народного единства за 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январь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2021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123028"/>
              </p:ext>
            </p:extLst>
          </p:nvPr>
        </p:nvGraphicFramePr>
        <p:xfrm>
          <a:off x="691589" y="915566"/>
          <a:ext cx="8264224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467479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2317073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316920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  <a:gridCol w="2162752">
                  <a:extLst>
                    <a:ext uri="{9D8B030D-6E8A-4147-A177-3AD203B41FA5}">
                      <a16:colId xmlns:a16="http://schemas.microsoft.com/office/drawing/2014/main" xmlns="" val="768813405"/>
                    </a:ext>
                  </a:extLst>
                </a:gridCol>
              </a:tblGrid>
              <a:tr h="408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383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“АСОШ №1 им. В.Г.Тимирясова”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01440" y="2992356"/>
            <a:ext cx="2026675" cy="2151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В школе составлен и утвержден </a:t>
            </a:r>
            <a:r>
              <a:rPr lang="tt-RU" sz="1400" b="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План о проведении  Года родных языков и народного единства  в Татарстане</a:t>
            </a:r>
            <a:r>
              <a:rPr lang="tt-RU" sz="1400" b="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04048" y="2940885"/>
            <a:ext cx="1866993" cy="21511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  <a:defRPr/>
            </a:pPr>
            <a:r>
              <a:rPr lang="tt-RU" sz="1000" b="0" dirty="0" smtClean="0">
                <a:latin typeface="Times New Roman" pitchFamily="18" charset="0"/>
                <a:cs typeface="Times New Roman" pitchFamily="18" charset="0"/>
              </a:rPr>
              <a:t>Согласно  “Плану по проведению  </a:t>
            </a:r>
            <a:r>
              <a:rPr lang="ru-RU" sz="1000" b="0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tt-RU" sz="1000" b="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00" b="0" dirty="0" smtClean="0">
                <a:latin typeface="Times New Roman" pitchFamily="18" charset="0"/>
                <a:cs typeface="Times New Roman" pitchFamily="18" charset="0"/>
              </a:rPr>
              <a:t> родных языков и народного единства  в Татарстане»</a:t>
            </a:r>
            <a:r>
              <a:rPr lang="tt-RU" sz="1000" b="0" dirty="0" smtClean="0">
                <a:latin typeface="Times New Roman" pitchFamily="18" charset="0"/>
                <a:cs typeface="Times New Roman" pitchFamily="18" charset="0"/>
              </a:rPr>
              <a:t> состоялось торжественное открытие Года родных языков и народного единства</a:t>
            </a:r>
            <a:endParaRPr lang="ru-RU" sz="10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000892" y="2992356"/>
            <a:ext cx="1965967" cy="2151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Согласно  “Плану по проведению  </a:t>
            </a:r>
            <a:r>
              <a:rPr lang="ru-RU" sz="1050" b="0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0" dirty="0" smtClean="0">
                <a:latin typeface="Times New Roman" pitchFamily="18" charset="0"/>
                <a:cs typeface="Times New Roman" pitchFamily="18" charset="0"/>
              </a:rPr>
              <a:t> родных языков и народного единства  в Татарстане»</a:t>
            </a: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 были  оформлены  и</a:t>
            </a:r>
            <a:r>
              <a:rPr lang="ru-RU" sz="1050" b="0" dirty="0" err="1" smtClean="0">
                <a:latin typeface="Times New Roman" pitchFamily="18" charset="0"/>
                <a:cs typeface="Times New Roman" pitchFamily="18" charset="0"/>
              </a:rPr>
              <a:t>нформационны</a:t>
            </a: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е стенды  “Родной язык – народное богатство”, “Туган тел”, </a:t>
            </a:r>
            <a:r>
              <a:rPr lang="ru-RU" sz="1050" b="0" dirty="0" smtClean="0">
                <a:latin typeface="Times New Roman" pitchFamily="18" charset="0"/>
                <a:cs typeface="Times New Roman" pitchFamily="18" charset="0"/>
              </a:rPr>
              <a:t> «Культурное наследие народов Татарстана»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68217" y="3000378"/>
            <a:ext cx="1991815" cy="209165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0"/>
              </a:spcBef>
              <a:defRPr/>
            </a:pPr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Согласно  “Плану по проведению  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родных языков и народного единства  в Татарстане»</a:t>
            </a:r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 состоялось торжественное открытие Года родных языков и народного единства</a:t>
            </a:r>
            <a:endParaRPr lang="ru-RU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C:\Documents and Settings\User\Мои документы\Downloads\стенд\99993171d15562b97c018a43c8e446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70"/>
            <a:ext cx="2000264" cy="1052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150023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9" name="Picture 3" descr="C:\Documents and Settings\User\Рабочий стол\Год родного языка\Отчет о проведении года\фото открытие\IMG-20210121-WA0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1785932"/>
            <a:ext cx="1928826" cy="1171531"/>
          </a:xfrm>
          <a:prstGeom prst="rect">
            <a:avLst/>
          </a:prstGeom>
          <a:noFill/>
        </p:spPr>
      </p:pic>
      <p:pic>
        <p:nvPicPr>
          <p:cNvPr id="4100" name="Picture 4" descr="C:\Documents and Settings\User\Рабочий стол\Год родного языка\Отчет о проведении года\фото открытие\IMG-20210121-WA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785932"/>
            <a:ext cx="2043093" cy="1214446"/>
          </a:xfrm>
          <a:prstGeom prst="rect">
            <a:avLst/>
          </a:prstGeom>
          <a:noFill/>
        </p:spPr>
      </p:pic>
      <p:pic>
        <p:nvPicPr>
          <p:cNvPr id="4101" name="Picture 5" descr="C:\Documents and Settings\User\Рабочий стол\Год родного языка\Отчет о проведении года\фото открытие\IMG-20210121-WA00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785932"/>
            <a:ext cx="1928826" cy="1260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956" y="214296"/>
            <a:ext cx="6245936" cy="710007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 им.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В.Г.Тимирясова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за январь 2021 года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849930"/>
              </p:ext>
            </p:extLst>
          </p:nvPr>
        </p:nvGraphicFramePr>
        <p:xfrm>
          <a:off x="928662" y="1928808"/>
          <a:ext cx="7704856" cy="3213633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99993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752598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4338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429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утверждение плана проведения «</a:t>
                      </a: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Года родных языков и народного единства  в Татарстане»</a:t>
                      </a:r>
                      <a:endParaRPr lang="tt-RU" sz="1050" b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школе составлен и утвержден 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 о проведении  Года родных языков и народного единства  в Татарстане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325413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Открытие Года родных языков</a:t>
                      </a:r>
                      <a:r>
                        <a:rPr lang="ru-RU" sz="10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народного единства в РТ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Согласно  “Плану по проведению 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родных языков и народного единства  в Татарстане»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состоялось</a:t>
                      </a:r>
                      <a:r>
                        <a:rPr lang="tt-RU" sz="105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торжественное открытие Года родных языков и народного единства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Стенд “</a:t>
                      </a: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Культурное наследие народов Татарстана»</a:t>
                      </a:r>
                      <a:endParaRPr lang="ru-RU" sz="105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Согласно  “Плану по проведению 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родных языков и народного единства  в Татарстане»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были  оформлены  и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нформационны</a:t>
                      </a:r>
                      <a:r>
                        <a:rPr lang="tt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 стенды  “Родной язык – народное богатство”, “Туган тел”,</a:t>
                      </a:r>
                      <a:r>
                        <a:rPr lang="tt-RU" sz="105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«Культурное наследие народов Татарстана»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  <a:tr h="655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7365958"/>
                  </a:ext>
                </a:extLst>
              </a:tr>
            </a:tbl>
          </a:graphicData>
        </a:graphic>
      </p:graphicFrame>
      <p:graphicFrame>
        <p:nvGraphicFramePr>
          <p:cNvPr id="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165860"/>
              </p:ext>
            </p:extLst>
          </p:nvPr>
        </p:nvGraphicFramePr>
        <p:xfrm>
          <a:off x="1000100" y="785800"/>
          <a:ext cx="7715304" cy="1166178"/>
        </p:xfrm>
        <a:graphic>
          <a:graphicData uri="http://schemas.openxmlformats.org/drawingml/2006/table">
            <a:tbl>
              <a:tblPr firstRow="1" firstCol="1" bandRow="1"/>
              <a:tblGrid>
                <a:gridCol w="2038005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3275364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401935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</a:tblGrid>
              <a:tr h="448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622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«АСОШ №1 им. </a:t>
                      </a: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В.Г.Тимирясова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Аксубаевского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3473</TotalTime>
  <Words>266</Words>
  <Application>Microsoft Office PowerPoint</Application>
  <PresentationFormat>Экран (16:9)</PresentationFormat>
  <Paragraphs>37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МБОУ «АСОШ №1 им. В.Г.Тимирясова»  Аксубаевского муниципального района  Мероприятия в рамках Года родных языков и народного единства за январь 2021 года</vt:lpstr>
      <vt:lpstr>  МБОУ «АСОШ №1 им. В.Г.Тимирясова»  Аксубаевского муниципального района за январь 2021 года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Лицей</cp:lastModifiedBy>
  <cp:revision>437</cp:revision>
  <cp:lastPrinted>2021-02-01T07:48:05Z</cp:lastPrinted>
  <dcterms:created xsi:type="dcterms:W3CDTF">2015-10-13T08:15:21Z</dcterms:created>
  <dcterms:modified xsi:type="dcterms:W3CDTF">2021-06-11T10:52:09Z</dcterms:modified>
</cp:coreProperties>
</file>